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1" r:id="rId6"/>
    <p:sldId id="267" r:id="rId7"/>
    <p:sldId id="279" r:id="rId8"/>
    <p:sldId id="265" r:id="rId9"/>
    <p:sldId id="266" r:id="rId10"/>
    <p:sldId id="269" r:id="rId11"/>
    <p:sldId id="270" r:id="rId12"/>
    <p:sldId id="273" r:id="rId13"/>
    <p:sldId id="275" r:id="rId14"/>
    <p:sldId id="274" r:id="rId15"/>
    <p:sldId id="271" r:id="rId16"/>
    <p:sldId id="257" r:id="rId17"/>
    <p:sldId id="258" r:id="rId18"/>
    <p:sldId id="259" r:id="rId19"/>
    <p:sldId id="278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CDED-8DFC-4AC3-BC37-C2D95CA248AF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BFA58-B751-4E76-AD84-9BD98D58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88451.org/forum/viewtopic.php?f=4&amp;t=2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65666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下面</a:t>
            </a:r>
            <a:r>
              <a:rPr lang="zh-CN" altLang="en-US" dirty="0" smtClean="0"/>
              <a:t>这</a:t>
            </a:r>
            <a:r>
              <a:rPr lang="zh-CN" altLang="en-US" dirty="0"/>
              <a:t>幅</a:t>
            </a:r>
            <a:r>
              <a:rPr lang="zh-CN" altLang="en-US" dirty="0" smtClean="0"/>
              <a:t>作品的作者是谁？创作于哪一年？谁珍藏的？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98" y="1371600"/>
            <a:ext cx="3141038" cy="440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2162"/>
            <a:ext cx="3745833" cy="490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245912" cy="26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392"/>
            <a:ext cx="665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1991</a:t>
            </a:r>
            <a:r>
              <a:rPr lang="zh-CN" altLang="en-US" dirty="0" smtClean="0"/>
              <a:t>年春，热动系第二届阳春艺术节，我班一位同学制作的风筝</a:t>
            </a:r>
            <a:endParaRPr lang="en-US" altLang="zh-CN" dirty="0" smtClean="0"/>
          </a:p>
          <a:p>
            <a:r>
              <a:rPr lang="zh-CN" altLang="en-US" dirty="0" smtClean="0"/>
              <a:t>夺得头等奖， 他是谁？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2106612"/>
            <a:ext cx="1746250" cy="391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057400"/>
            <a:ext cx="52673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6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发给我，我没事研究一下，邮箱</a:t>
            </a:r>
            <a:r>
              <a:rPr lang="en-US" b="1" dirty="0" err="1">
                <a:solidFill>
                  <a:srgbClr val="0070C0"/>
                </a:solidFill>
              </a:rPr>
              <a:t>yao_gy@hotmail.com_gy@hotmail.com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这是姚光益同学在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年的一条留言，被认为是最搞笑的一条留言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314" y="25146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请问，姚光益同学在要我发给他的是什么呢？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0"/>
            <a:ext cx="546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填空题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抽的不是烟，是</a:t>
            </a:r>
            <a:r>
              <a:rPr lang="en-US" altLang="zh-CN" sz="2400" b="1" dirty="0" smtClean="0"/>
              <a:t>______________</a:t>
            </a:r>
            <a:r>
              <a:rPr lang="zh-CN" altLang="en-US" sz="2400" b="1" dirty="0" smtClean="0"/>
              <a:t>。谁说的</a:t>
            </a:r>
            <a:r>
              <a:rPr lang="zh-CN" altLang="en-US" sz="2400" dirty="0" smtClean="0"/>
              <a:t>？</a:t>
            </a:r>
            <a:endParaRPr lang="en-US" sz="2400" dirty="0"/>
          </a:p>
        </p:txBody>
      </p:sp>
      <p:pic>
        <p:nvPicPr>
          <p:cNvPr id="1026" name="Picture 2" descr="http://qzt.fyfz.cn/Blogers/pics/2011/3/0/qzt_20202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828800"/>
            <a:ext cx="2857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1676400"/>
            <a:ext cx="13716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24" y="1025097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思念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有</a:t>
            </a:r>
            <a:r>
              <a:rPr lang="zh-CN" altLang="en-US" sz="2400" dirty="0" smtClean="0"/>
              <a:t>人对这张照片做了精辟的评论：景美人更美！谁说的？</a:t>
            </a:r>
            <a:endParaRPr lang="en-US" altLang="zh-C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87" y="1822450"/>
            <a:ext cx="3499162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5033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根</a:t>
            </a:r>
            <a:r>
              <a:rPr lang="zh-CN" altLang="en-US" sz="2400" dirty="0" smtClean="0"/>
              <a:t>据下面这张照片打一个字， 这个字怎么念：</a:t>
            </a:r>
            <a:endParaRPr lang="en-US" altLang="zh-CN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657600" y="2437626"/>
            <a:ext cx="1128835" cy="2296299"/>
            <a:chOff x="5417282" y="3268623"/>
            <a:chExt cx="1128835" cy="2296299"/>
          </a:xfrm>
        </p:grpSpPr>
        <p:sp>
          <p:nvSpPr>
            <p:cNvPr id="4" name="TextBox 3"/>
            <p:cNvSpPr txBox="1"/>
            <p:nvPr/>
          </p:nvSpPr>
          <p:spPr>
            <a:xfrm>
              <a:off x="5511860" y="3268623"/>
              <a:ext cx="10342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 smtClean="0">
                  <a:solidFill>
                    <a:srgbClr val="FF0000"/>
                  </a:solidFill>
                </a:rPr>
                <a:t>嫐</a:t>
              </a:r>
              <a:endParaRPr lang="en-US" altLang="zh-CN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17282" y="4733925"/>
              <a:ext cx="11288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tx2"/>
                  </a:solidFill>
                </a:rPr>
                <a:t>nao</a:t>
              </a:r>
              <a:endParaRPr lang="en-US" sz="4800" dirty="0">
                <a:solidFill>
                  <a:schemeClr val="tx2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867400" y="4876800"/>
              <a:ext cx="2286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17" y="1294848"/>
            <a:ext cx="4690199" cy="49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51114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请说出三位</a:t>
            </a:r>
            <a:r>
              <a:rPr lang="en-US" altLang="zh-CN" b="1" dirty="0" smtClean="0"/>
              <a:t>88452</a:t>
            </a:r>
            <a:r>
              <a:rPr lang="zh-CN" altLang="en-US" b="1" dirty="0" smtClean="0"/>
              <a:t>班同学的名字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4997"/>
            <a:ext cx="8153400" cy="47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房祖</a:t>
            </a:r>
            <a:r>
              <a:rPr lang="zh-CN" altLang="en-US" dirty="0" smtClean="0"/>
              <a:t>名是谁的儿子？</a:t>
            </a:r>
            <a:endParaRPr lang="en-US" dirty="0"/>
          </a:p>
        </p:txBody>
      </p:sp>
      <p:pic>
        <p:nvPicPr>
          <p:cNvPr id="1026" name="Picture 2" descr="http://hm.people.com.cn/mediafile/200904/23/F200904231340532262236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399"/>
            <a:ext cx="3035296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399"/>
            <a:ext cx="3881836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78932"/>
            <a:ext cx="3505200" cy="5284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0343" y="43582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下面这位排球女将是谁？穿的是几号球衣？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86200" y="3309257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8822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下面这位广告明星是谁？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53412"/>
            <a:ext cx="6299963" cy="4189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752600"/>
            <a:ext cx="22098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85392"/>
            <a:ext cx="2819400" cy="43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34" y="2123492"/>
            <a:ext cx="4268166" cy="42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838200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网上大家常说的老</a:t>
            </a:r>
            <a:r>
              <a:rPr lang="en-US" altLang="zh-CN" dirty="0" smtClean="0"/>
              <a:t>LI</a:t>
            </a:r>
            <a:r>
              <a:rPr lang="zh-CN" altLang="en-US" dirty="0" smtClean="0"/>
              <a:t>是谁？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24109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48500" cy="468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3508397"/>
            <a:ext cx="566057" cy="5660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9337" y="3791427"/>
            <a:ext cx="690992" cy="6281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3903478"/>
            <a:ext cx="566057" cy="5660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588220"/>
            <a:ext cx="509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这张照片拍摄于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年夏。 他们的手在干嘛呢？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88220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这</a:t>
            </a:r>
            <a:r>
              <a:rPr lang="zh-CN" altLang="en-US" dirty="0" smtClean="0"/>
              <a:t>位少女采的是什么茶？</a:t>
            </a:r>
            <a:r>
              <a:rPr lang="zh-CN" altLang="en-US" dirty="0"/>
              <a:t>此</a:t>
            </a:r>
            <a:r>
              <a:rPr lang="zh-CN" altLang="en-US" dirty="0" smtClean="0"/>
              <a:t>茶的另外一个名字是什么？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4" y="0"/>
            <a:ext cx="6142631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44" y="1939925"/>
            <a:ext cx="4953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8822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下面这首诗的作者是谁？说的又是谁？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105400" cy="38290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7552"/>
            <a:ext cx="7184572" cy="53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1143000"/>
            <a:ext cx="2487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i="1" dirty="0">
                <a:solidFill>
                  <a:srgbClr val="0070C0"/>
                </a:solidFill>
                <a:latin typeface="+mn-ea"/>
              </a:rPr>
              <a:t>一月一影一江水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  <a:t/>
            </a:r>
            <a:b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</a:br>
            <a:r>
              <a:rPr lang="zh-CN" altLang="en-US" sz="2400" b="1" i="1" dirty="0">
                <a:solidFill>
                  <a:srgbClr val="0070C0"/>
                </a:solidFill>
                <a:latin typeface="+mn-ea"/>
              </a:rPr>
              <a:t>一舟一帆一艄公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  <a:t/>
            </a:r>
            <a:b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</a:br>
            <a:r>
              <a:rPr lang="zh-CN" altLang="en-US" sz="2400" b="1" i="1" dirty="0">
                <a:solidFill>
                  <a:srgbClr val="0070C0"/>
                </a:solidFill>
                <a:latin typeface="+mn-ea"/>
              </a:rPr>
              <a:t>一鱼一酒一妇炊</a:t>
            </a:r>
            <a: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  <a:t/>
            </a:r>
            <a:br>
              <a:rPr lang="zh-CN" altLang="en-US" sz="2400" b="1" i="1" dirty="0" smtClean="0">
                <a:solidFill>
                  <a:srgbClr val="0070C0"/>
                </a:solidFill>
                <a:latin typeface="+mn-ea"/>
              </a:rPr>
            </a:br>
            <a:r>
              <a:rPr lang="zh-CN" altLang="en-US" sz="2400" b="1" i="1" dirty="0">
                <a:solidFill>
                  <a:srgbClr val="0070C0"/>
                </a:solidFill>
                <a:latin typeface="+mn-ea"/>
              </a:rPr>
              <a:t>一唱一和一世情</a:t>
            </a:r>
            <a:endParaRPr lang="en-US" sz="2400" b="1" i="1" dirty="0">
              <a:solidFill>
                <a:srgbClr val="0070C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88220"/>
            <a:ext cx="596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我们班有位同学在</a:t>
            </a:r>
            <a:r>
              <a:rPr lang="en-US" altLang="zh-CN" dirty="0" smtClean="0"/>
              <a:t>2011</a:t>
            </a:r>
            <a:r>
              <a:rPr lang="zh-CN" altLang="en-US" dirty="0" smtClean="0"/>
              <a:t>年获得了五一劳动奖章，他是谁？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5715000" cy="38004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524000"/>
            <a:ext cx="620683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588220"/>
            <a:ext cx="555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这张照片拍摄于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年秋。 谁在后面这幢小屋住过？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61" y="2209800"/>
            <a:ext cx="4419600" cy="33147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11" y="1447800"/>
            <a:ext cx="4762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88220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451</a:t>
            </a:r>
            <a:r>
              <a:rPr lang="zh-CN" altLang="en-US" dirty="0" smtClean="0"/>
              <a:t>班的神雕侠侣是谁？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324600" cy="4743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550970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6019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http://www.88451.org/forum/viewtopic.php?f=4&amp;t=243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5808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青城派掌门人是谁？福威镖局的当家人是谁？青城派啥时候拜</a:t>
            </a:r>
            <a:r>
              <a:rPr lang="zh-CN" altLang="en-US" dirty="0"/>
              <a:t>访了福威镖</a:t>
            </a:r>
            <a:r>
              <a:rPr lang="zh-CN" altLang="en-US" dirty="0" smtClean="0"/>
              <a:t>局？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75260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" y="1528684"/>
            <a:ext cx="4578264" cy="3424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31" y="1525725"/>
            <a:ext cx="4684469" cy="34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514600"/>
            <a:ext cx="56959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58822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中</a:t>
            </a:r>
            <a:r>
              <a:rPr lang="zh-CN" altLang="en-US" dirty="0" smtClean="0"/>
              <a:t>间这位女士是谁？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7623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下面这些菜出自谁之手</a:t>
            </a:r>
            <a:endParaRPr lang="en-US" dirty="0"/>
          </a:p>
        </p:txBody>
      </p:sp>
      <p:sp>
        <p:nvSpPr>
          <p:cNvPr id="2" name="AutoShape 2" descr="IMG_2962_resiz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1996673"/>
            <a:ext cx="3881120" cy="29108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93257" y="1792838"/>
            <a:ext cx="4267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57" y="1655407"/>
            <a:ext cx="172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90" y="1655407"/>
            <a:ext cx="172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57" y="3789007"/>
            <a:ext cx="172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47" y="3789007"/>
            <a:ext cx="172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7" y="3812139"/>
            <a:ext cx="1944753" cy="12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7" y="1655407"/>
            <a:ext cx="195901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12498</TotalTime>
  <Words>433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Weidong Mao</dc:creator>
  <cp:lastModifiedBy>Weidong Mao</cp:lastModifiedBy>
  <cp:revision>58</cp:revision>
  <dcterms:created xsi:type="dcterms:W3CDTF">2012-03-08T15:10:07Z</dcterms:created>
  <dcterms:modified xsi:type="dcterms:W3CDTF">2012-10-07T16:51:14Z</dcterms:modified>
</cp:coreProperties>
</file>